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666" r:id="rId2"/>
    <p:sldId id="506" r:id="rId3"/>
    <p:sldId id="667" r:id="rId4"/>
    <p:sldId id="668" r:id="rId5"/>
    <p:sldId id="678" r:id="rId6"/>
    <p:sldId id="669" r:id="rId7"/>
    <p:sldId id="670" r:id="rId8"/>
    <p:sldId id="674" r:id="rId9"/>
    <p:sldId id="671" r:id="rId10"/>
    <p:sldId id="676" r:id="rId11"/>
    <p:sldId id="672" r:id="rId12"/>
    <p:sldId id="686" r:id="rId13"/>
    <p:sldId id="673" r:id="rId14"/>
    <p:sldId id="679" r:id="rId15"/>
    <p:sldId id="680" r:id="rId16"/>
    <p:sldId id="681" r:id="rId17"/>
    <p:sldId id="682" r:id="rId18"/>
    <p:sldId id="683" r:id="rId19"/>
    <p:sldId id="684" r:id="rId20"/>
    <p:sldId id="685" r:id="rId21"/>
    <p:sldId id="677" r:id="rId22"/>
    <p:sldId id="56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0" autoAdjust="0"/>
    <p:restoredTop sz="95256" autoAdjust="0"/>
  </p:normalViewPr>
  <p:slideViewPr>
    <p:cSldViewPr snapToObjects="1">
      <p:cViewPr varScale="1">
        <p:scale>
          <a:sx n="89" d="100"/>
          <a:sy n="89" d="100"/>
        </p:scale>
        <p:origin x="1605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08/01/2019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08/01/2019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08/01/2019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08/01/2019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08/01/2019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08/01/2019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08/01/2019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87775D4B-451A-47A8-82E4-42C6B9F0D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967694"/>
              </p:ext>
            </p:extLst>
          </p:nvPr>
        </p:nvGraphicFramePr>
        <p:xfrm>
          <a:off x="457200" y="3511382"/>
          <a:ext cx="8229600" cy="2966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98501716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2520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Particle</a:t>
                      </a:r>
                      <a:r>
                        <a:rPr lang="de-DE" dirty="0"/>
                        <a:t> Analyzer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 (in CSV </a:t>
                      </a:r>
                      <a:r>
                        <a:rPr lang="de-DE" dirty="0" err="1"/>
                        <a:t>output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1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5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pos_x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pos_y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0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Shape </a:t>
                      </a:r>
                      <a:r>
                        <a:rPr lang="de-DE" dirty="0" err="1"/>
                        <a:t>descriptors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roundness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Integrated </a:t>
                      </a:r>
                      <a:r>
                        <a:rPr lang="de-DE" dirty="0" err="1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brightness_sum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8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Mean </a:t>
                      </a:r>
                      <a:r>
                        <a:rPr lang="de-DE" dirty="0" err="1"/>
                        <a:t>gray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brightness_average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9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rectangle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width_to_height_ratio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26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Feret‘s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feret_min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feret_max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8666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065D23-CF3E-4684-AB1D-1CDB1F85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1052736"/>
            <a:ext cx="2026195" cy="2160000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681F91BD-3EF2-49CD-A07D-CC9A7D7E5510}"/>
              </a:ext>
            </a:extLst>
          </p:cNvPr>
          <p:cNvSpPr txBox="1">
            <a:spLocks/>
          </p:cNvSpPr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analyzer</a:t>
            </a:r>
            <a:r>
              <a:rPr lang="de-DE" dirty="0"/>
              <a:t> (</a:t>
            </a:r>
            <a:r>
              <a:rPr lang="de-DE" dirty="0" err="1"/>
              <a:t>Fiji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leaves</a:t>
            </a:r>
            <a:r>
              <a:rPr lang="de-DE" dirty="0"/>
              <a:t>)</a:t>
            </a:r>
          </a:p>
          <a:p>
            <a:r>
              <a:rPr lang="de-DE" dirty="0"/>
              <a:t>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splitted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92115A-3C2B-4DFF-899F-E78C8252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7794FE3-C1A4-43DE-8F08-84751369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Width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vs. </a:t>
            </a:r>
            <a:r>
              <a:rPr lang="de-DE" dirty="0" err="1"/>
              <a:t>feret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1CEB51D-89DE-4300-BA61-BC955B847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21088"/>
            <a:ext cx="8229600" cy="1905075"/>
          </a:xfrm>
        </p:spPr>
        <p:txBody>
          <a:bodyPr/>
          <a:lstStyle/>
          <a:p>
            <a:endParaRPr lang="en-US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4C6166D-4E96-4DEE-AE54-14BD0BCF9E60}"/>
              </a:ext>
            </a:extLst>
          </p:cNvPr>
          <p:cNvGrpSpPr/>
          <p:nvPr/>
        </p:nvGrpSpPr>
        <p:grpSpPr>
          <a:xfrm>
            <a:off x="1311563" y="1490921"/>
            <a:ext cx="2071234" cy="1856971"/>
            <a:chOff x="767194" y="1302272"/>
            <a:chExt cx="2071234" cy="185697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6AFAB4C8-65EC-48A4-B59E-9B6C3F4F5DB9}"/>
                </a:ext>
              </a:extLst>
            </p:cNvPr>
            <p:cNvGrpSpPr/>
            <p:nvPr/>
          </p:nvGrpSpPr>
          <p:grpSpPr>
            <a:xfrm>
              <a:off x="1614293" y="1302272"/>
              <a:ext cx="1224135" cy="1662125"/>
              <a:chOff x="1614293" y="1302272"/>
              <a:chExt cx="1224135" cy="1662125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5464A875-E90B-4A98-BC2D-BE0F43215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9016522">
                <a:off x="1969939" y="1302272"/>
                <a:ext cx="542929" cy="1662125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180B15DC-787B-4860-B56D-8BD228634353}"/>
                  </a:ext>
                </a:extLst>
              </p:cNvPr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5E1E2E-FE3A-4CDC-8453-FB98C51C3F0B}"/>
                </a:ext>
              </a:extLst>
            </p:cNvPr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width</a:t>
              </a:r>
              <a:endParaRPr lang="en-US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FFC5CA6-E309-4D5B-8990-E02922A2D20E}"/>
                </a:ext>
              </a:extLst>
            </p:cNvPr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height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8BC9E6F-266F-489E-A861-7DD54AE3B9D9}"/>
              </a:ext>
            </a:extLst>
          </p:cNvPr>
          <p:cNvGrpSpPr/>
          <p:nvPr/>
        </p:nvGrpSpPr>
        <p:grpSpPr>
          <a:xfrm>
            <a:off x="5489668" y="1628736"/>
            <a:ext cx="1791535" cy="1810491"/>
            <a:chOff x="5409754" y="1115605"/>
            <a:chExt cx="1791535" cy="181049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B78DBA6-57D8-4B74-917A-8834C2BC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016522">
              <a:off x="6362426" y="1263971"/>
              <a:ext cx="542929" cy="1662125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D6CE285-617A-4660-9F00-4AC6032B27BB}"/>
                </a:ext>
              </a:extLst>
            </p:cNvPr>
            <p:cNvCxnSpPr>
              <a:stCxn id="10" idx="0"/>
              <a:endCxn id="10" idx="2"/>
            </p:cNvCxnSpPr>
            <p:nvPr/>
          </p:nvCxnSpPr>
          <p:spPr>
            <a:xfrm>
              <a:off x="6066493" y="1487806"/>
              <a:ext cx="1134796" cy="12144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B7F952-1A61-430A-9EDA-FD034BB234CF}"/>
                </a:ext>
              </a:extLst>
            </p:cNvPr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feret_max</a:t>
              </a:r>
              <a:endParaRPr lang="en-US" dirty="0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820C1AAD-B365-402D-9B01-616780D39538}"/>
                </a:ext>
              </a:extLst>
            </p:cNvPr>
            <p:cNvCxnSpPr/>
            <p:nvPr/>
          </p:nvCxnSpPr>
          <p:spPr>
            <a:xfrm flipH="1">
              <a:off x="6228184" y="1700808"/>
              <a:ext cx="405706" cy="3600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4395D1D-9C45-428B-867A-1FD46AD69D7E}"/>
                </a:ext>
              </a:extLst>
            </p:cNvPr>
            <p:cNvSpPr txBox="1"/>
            <p:nvPr/>
          </p:nvSpPr>
          <p:spPr>
            <a:xfrm rot="19129033">
              <a:off x="5409754" y="1115605"/>
              <a:ext cx="110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feret_min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33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- </a:t>
            </a:r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BAFB31-E8EF-44B5-A4C0-E4D15E86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21972"/>
            <a:ext cx="6141252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B66AFA-D1B2-4FE5-93CB-E648A68DD282}"/>
              </a:ext>
            </a:extLst>
          </p:cNvPr>
          <p:cNvSpPr txBox="1"/>
          <p:nvPr/>
        </p:nvSpPr>
        <p:spPr>
          <a:xfrm>
            <a:off x="1650779" y="1124744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Size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D409C5-360B-4081-B4DF-1677017C9D62}"/>
              </a:ext>
            </a:extLst>
          </p:cNvPr>
          <p:cNvSpPr txBox="1"/>
          <p:nvPr/>
        </p:nvSpPr>
        <p:spPr>
          <a:xfrm>
            <a:off x="986687" y="2244522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BA41C4-E72C-4F59-8B98-275A1CE68927}"/>
              </a:ext>
            </a:extLst>
          </p:cNvPr>
          <p:cNvSpPr txBox="1"/>
          <p:nvPr/>
        </p:nvSpPr>
        <p:spPr>
          <a:xfrm>
            <a:off x="251053" y="3364300"/>
            <a:ext cx="194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83AC3C5-52BF-41CB-A670-08F2987A742F}"/>
              </a:ext>
            </a:extLst>
          </p:cNvPr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feret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82ADD3-5800-4C33-B9DF-9B2D1EA2FAE6}"/>
              </a:ext>
            </a:extLst>
          </p:cNvPr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4DD4D49-49FD-44B5-A9F4-0388CCD6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720001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0E518-973C-461C-A52E-9446FA32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595890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and ist </a:t>
            </a:r>
            <a:r>
              <a:rPr lang="de-DE" dirty="0" err="1"/>
              <a:t>roundness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46A544-94DA-4D2B-9591-3026DB9A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72B8A8D-323C-412E-833B-4DA47EF6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roundness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4CE491-7BE4-4AC3-B443-D5A5B7702354}"/>
              </a:ext>
            </a:extLst>
          </p:cNvPr>
          <p:cNvSpPr txBox="1"/>
          <p:nvPr/>
        </p:nvSpPr>
        <p:spPr>
          <a:xfrm rot="16200000">
            <a:off x="1948176" y="2696732"/>
            <a:ext cx="12090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1F8EE8-24B2-4D38-9A1A-8F702FD65990}"/>
              </a:ext>
            </a:extLst>
          </p:cNvPr>
          <p:cNvSpPr txBox="1"/>
          <p:nvPr/>
        </p:nvSpPr>
        <p:spPr>
          <a:xfrm>
            <a:off x="4139952" y="4582344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5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64F0392-BE7D-4D0B-9362-D15004BA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1040979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DDD810-DEBE-4D86-9D1C-4ABFF2FC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682A4-4608-4D0F-ABBC-4844F5A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size of a leaf relate to its color?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3C7448-C9FB-473B-AF9E-B32FE36B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59" y="764704"/>
            <a:ext cx="40671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555E11D-C147-4020-BB9B-62B92C315FBD}"/>
              </a:ext>
            </a:extLst>
          </p:cNvPr>
          <p:cNvSpPr txBox="1"/>
          <p:nvPr/>
        </p:nvSpPr>
        <p:spPr>
          <a:xfrm rot="16200000">
            <a:off x="1281491" y="2696732"/>
            <a:ext cx="2542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5D7D49-CE12-4263-8015-5EBCDF2B3024}"/>
              </a:ext>
            </a:extLst>
          </p:cNvPr>
          <p:cNvSpPr txBox="1"/>
          <p:nvPr/>
        </p:nvSpPr>
        <p:spPr>
          <a:xfrm>
            <a:off x="4139952" y="4582344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B87803-3208-4C9E-BFEE-FB923D56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37" y="5370960"/>
            <a:ext cx="8229600" cy="968971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per plant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plant </a:t>
            </a:r>
            <a:r>
              <a:rPr lang="de-DE" dirty="0" err="1"/>
              <a:t>area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22F0E3-1293-4021-9786-B969DB04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4B0554-33E1-4B26-B923-C5DF1B45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total </a:t>
            </a:r>
            <a:r>
              <a:rPr lang="de-DE" dirty="0" err="1"/>
              <a:t>area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7D8A8A-9D7B-4F06-BE54-9027B931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10" y="836712"/>
            <a:ext cx="42481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E6EB920-C925-429E-A7A2-A81D329387EE}"/>
              </a:ext>
            </a:extLst>
          </p:cNvPr>
          <p:cNvSpPr txBox="1"/>
          <p:nvPr/>
        </p:nvSpPr>
        <p:spPr>
          <a:xfrm>
            <a:off x="3635896" y="4718816"/>
            <a:ext cx="1837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E1330F-C0C0-440B-A9C2-17FAC10DC814}"/>
              </a:ext>
            </a:extLst>
          </p:cNvPr>
          <p:cNvSpPr txBox="1"/>
          <p:nvPr/>
        </p:nvSpPr>
        <p:spPr>
          <a:xfrm rot="16200000">
            <a:off x="1921771" y="2853296"/>
            <a:ext cx="1102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Total </a:t>
            </a:r>
            <a:r>
              <a:rPr lang="de-DE" dirty="0" err="1"/>
              <a:t>area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FF99A5-6DC5-457E-91B9-0209E5D73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1772816"/>
            <a:ext cx="30243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 Unicode MS"/>
              </a:rPr>
              <a:t>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pearman =0.72; p=4.97e-23)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2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C3AB3B-B562-406C-9B23-D02D660BA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19438"/>
              </p:ext>
            </p:extLst>
          </p:nvPr>
        </p:nvGraphicFramePr>
        <p:xfrm>
          <a:off x="428568" y="5349924"/>
          <a:ext cx="8292408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6880">
                  <a:extLst>
                    <a:ext uri="{9D8B030D-6E8A-4147-A177-3AD203B41FA5}">
                      <a16:colId xmlns:a16="http://schemas.microsoft.com/office/drawing/2014/main" val="2113737323"/>
                    </a:ext>
                  </a:extLst>
                </a:gridCol>
                <a:gridCol w="635278">
                  <a:extLst>
                    <a:ext uri="{9D8B030D-6E8A-4147-A177-3AD203B41FA5}">
                      <a16:colId xmlns:a16="http://schemas.microsoft.com/office/drawing/2014/main" val="198291414"/>
                    </a:ext>
                  </a:extLst>
                </a:gridCol>
                <a:gridCol w="1270557">
                  <a:extLst>
                    <a:ext uri="{9D8B030D-6E8A-4147-A177-3AD203B41FA5}">
                      <a16:colId xmlns:a16="http://schemas.microsoft.com/office/drawing/2014/main" val="580689502"/>
                    </a:ext>
                  </a:extLst>
                </a:gridCol>
                <a:gridCol w="2259589">
                  <a:extLst>
                    <a:ext uri="{9D8B030D-6E8A-4147-A177-3AD203B41FA5}">
                      <a16:colId xmlns:a16="http://schemas.microsoft.com/office/drawing/2014/main" val="84666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561628174"/>
                    </a:ext>
                  </a:extLst>
                </a:gridCol>
                <a:gridCol w="2501992">
                  <a:extLst>
                    <a:ext uri="{9D8B030D-6E8A-4147-A177-3AD203B41FA5}">
                      <a16:colId xmlns:a16="http://schemas.microsoft.com/office/drawing/2014/main" val="1507899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roundness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brightness_average_green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feret_ratio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width_to_height_ratio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94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9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0.688075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155.158879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0.666387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1.078050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621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0.140233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16.132569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0.124543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0.362589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835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6F9E1C-A863-450E-8761-8A17F381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F26E5E-A43C-45D5-B2A8-505AF54D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A1 and A2 </a:t>
            </a:r>
            <a:r>
              <a:rPr lang="de-DE" dirty="0" err="1"/>
              <a:t>dataset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3263F8-6288-4ECB-B132-2A063A0B5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3933840"/>
            <a:ext cx="1013097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D94768-5188-49E3-863D-93AC25346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898476"/>
            <a:ext cx="1018868" cy="1080000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256381A-C3BF-4271-AFE6-7758622D3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75370"/>
              </p:ext>
            </p:extLst>
          </p:nvPr>
        </p:nvGraphicFramePr>
        <p:xfrm>
          <a:off x="428568" y="2190020"/>
          <a:ext cx="8229600" cy="1219200"/>
        </p:xfrm>
        <a:graphic>
          <a:graphicData uri="http://schemas.openxmlformats.org/drawingml/2006/table">
            <a:tbl>
              <a:tblPr/>
              <a:tblGrid>
                <a:gridCol w="615040">
                  <a:extLst>
                    <a:ext uri="{9D8B030D-6E8A-4147-A177-3AD203B41FA5}">
                      <a16:colId xmlns:a16="http://schemas.microsoft.com/office/drawing/2014/main" val="411283669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7386238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1822952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772290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846046562"/>
                    </a:ext>
                  </a:extLst>
                </a:gridCol>
                <a:gridCol w="2574000">
                  <a:extLst>
                    <a:ext uri="{9D8B030D-6E8A-4147-A177-3AD203B41FA5}">
                      <a16:colId xmlns:a16="http://schemas.microsoft.com/office/drawing/2014/main" val="3142125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roundness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brightness_average_green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feret_ratio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width_to_height_ratio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51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4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0.683580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152.157593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0.661207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1.064216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167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0.131106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15.184565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0.113540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0.340877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01836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165712EA-B423-416F-83A7-BB536F04FEC4}"/>
              </a:ext>
            </a:extLst>
          </p:cNvPr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A1 </a:t>
            </a:r>
            <a:r>
              <a:rPr lang="de-DE" dirty="0" err="1"/>
              <a:t>dataset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116524-88D5-4707-83E5-E5D1C0723561}"/>
              </a:ext>
            </a:extLst>
          </p:cNvPr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A2 </a:t>
            </a:r>
            <a:r>
              <a:rPr lang="de-DE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FDFE322-633F-4F2D-9477-9CEC8F419F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104115"/>
              </p:ext>
            </p:extLst>
          </p:nvPr>
        </p:nvGraphicFramePr>
        <p:xfrm>
          <a:off x="385512" y="980728"/>
          <a:ext cx="4104456" cy="2961294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83480873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03245963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87961915"/>
                    </a:ext>
                  </a:extLst>
                </a:gridCol>
              </a:tblGrid>
              <a:tr h="45536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/>
                        <a:t>A2</a:t>
                      </a:r>
                      <a:endParaRPr lang="en-US" sz="1400" b="1" dirty="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32553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84276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2300.169231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2193.229075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554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1919.748841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2512.367610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54561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min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356634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25%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736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430.5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9078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50%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1787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0687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75%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3576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3160.5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982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max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13488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10717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3095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DCBFC9-6298-43A6-BEB0-51F9F2BB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C44302-2390-4561-9F68-60D5ED1B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in </a:t>
            </a:r>
            <a:r>
              <a:rPr lang="de-DE" dirty="0" err="1"/>
              <a:t>datasets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7423B0-92A0-47B5-9784-E6DABE6B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95350"/>
            <a:ext cx="3752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19B259-3F13-424D-9862-4123E701ED21}"/>
              </a:ext>
            </a:extLst>
          </p:cNvPr>
          <p:cNvSpPr txBox="1">
            <a:spLocks/>
          </p:cNvSpPr>
          <p:nvPr/>
        </p:nvSpPr>
        <p:spPr>
          <a:xfrm>
            <a:off x="256680" y="4365104"/>
            <a:ext cx="4819376" cy="1255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Kolmogorov-Smirnov test: </a:t>
            </a:r>
            <a:r>
              <a:rPr lang="de-DE" dirty="0"/>
              <a:t>p=8.31e-05</a:t>
            </a:r>
          </a:p>
          <a:p>
            <a:r>
              <a:rPr lang="de-DE" dirty="0" err="1"/>
              <a:t>Since</a:t>
            </a:r>
            <a:r>
              <a:rPr lang="de-DE" dirty="0"/>
              <a:t> p&lt;0.5, H</a:t>
            </a:r>
            <a:r>
              <a:rPr lang="de-DE" baseline="-25000" dirty="0"/>
              <a:t>0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rejected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3A5FDA-90E0-4657-95E8-D1EFB5E3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02" y="3702481"/>
            <a:ext cx="3800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5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35414C-D22B-4769-9B9D-63FD3BEA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300" y="4077072"/>
            <a:ext cx="4042792" cy="2598365"/>
          </a:xfrm>
        </p:spPr>
        <p:txBody>
          <a:bodyPr/>
          <a:lstStyle/>
          <a:p>
            <a:r>
              <a:rPr lang="de-DE" dirty="0"/>
              <a:t>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A1: 6.72</a:t>
            </a:r>
          </a:p>
          <a:p>
            <a:pPr lvl="1"/>
            <a:r>
              <a:rPr lang="de-DE" dirty="0"/>
              <a:t>A2: 2.74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A3FF-1F5C-4F40-8F94-AA5F9A96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E23591-FCCD-4F03-B0E0-5C81FF98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39E9F43-A36E-4CF2-BC8B-8508FD5A9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37633"/>
            <a:ext cx="84963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C8343AE-E225-454B-9E77-3529754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02922"/>
            <a:ext cx="4392488" cy="2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3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27C4BB-EA2D-4D18-BDDA-B75B9D27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moss</a:t>
            </a:r>
            <a:r>
              <a:rPr lang="de-DE" dirty="0"/>
              <a:t> and </a:t>
            </a:r>
            <a:r>
              <a:rPr lang="de-DE" i="1" dirty="0" err="1"/>
              <a:t>Arabidopsis</a:t>
            </a:r>
            <a:endParaRPr lang="de-DE" i="1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high </a:t>
            </a:r>
            <a:r>
              <a:rPr lang="de-DE" dirty="0" err="1">
                <a:sym typeface="Wingdings" panose="05000000000000000000" pitchFamily="2" charset="2"/>
              </a:rPr>
              <a:t>error</a:t>
            </a:r>
            <a:r>
              <a:rPr lang="de-DE" dirty="0">
                <a:sym typeface="Wingdings" panose="05000000000000000000" pitchFamily="2" charset="2"/>
              </a:rPr>
              <a:t> rate in A1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42FA6C-5214-434E-9203-6A1DFACD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88726-1E13-434B-9E8B-2D11C90B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mossy</a:t>
            </a:r>
            <a:r>
              <a:rPr lang="de-DE" dirty="0"/>
              <a:t> plants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85B257-66AD-4CC1-9A59-AEF01FB86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2637918" cy="2796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185158D-0414-4631-8E74-5290C1EF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936344"/>
            <a:ext cx="2637919" cy="279619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91133D-9D92-4E1A-AC31-E50584B1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67" y="2927140"/>
            <a:ext cx="2638868" cy="27972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4C83979-FC98-4F14-B381-AD8727A35B7D}"/>
              </a:ext>
            </a:extLst>
          </p:cNvPr>
          <p:cNvSpPr txBox="1"/>
          <p:nvPr/>
        </p:nvSpPr>
        <p:spPr>
          <a:xfrm>
            <a:off x="1228078" y="579241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44D701-E4AC-420A-B9D7-737E5B1A3736}"/>
              </a:ext>
            </a:extLst>
          </p:cNvPr>
          <p:cNvSpPr txBox="1"/>
          <p:nvPr/>
        </p:nvSpPr>
        <p:spPr>
          <a:xfrm>
            <a:off x="3716626" y="5792411"/>
            <a:ext cx="175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9492B9E-61D1-4E56-B494-16467FA816CE}"/>
              </a:ext>
            </a:extLst>
          </p:cNvPr>
          <p:cNvSpPr txBox="1"/>
          <p:nvPr/>
        </p:nvSpPr>
        <p:spPr>
          <a:xfrm>
            <a:off x="6884197" y="5792411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4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5730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1719C6-8D51-49AC-929D-FE87EBBCD2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" y="4077072"/>
            <a:ext cx="1018868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D14617-DF6B-4C4A-9D21-DBA9E06990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74" y="5369723"/>
            <a:ext cx="1018868" cy="10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743131-9460-42CE-9A41-FF81B78A1BE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4" y="5369723"/>
            <a:ext cx="1018868" cy="10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EA23C3-BBAD-4CF8-8765-1E5F1B4DC9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" y="5369723"/>
            <a:ext cx="1018868" cy="10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8E7B25-1EE0-4B24-8054-67E0D4F1493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077072"/>
            <a:ext cx="1018868" cy="108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C3F931C-07B2-4B80-BEBD-66F6105355A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3" y="4077072"/>
            <a:ext cx="1018868" cy="10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2A772CE-31D2-4D02-A131-348917B0B08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09" y="4077072"/>
            <a:ext cx="1018868" cy="108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6D05AA9-8C6C-4820-ACFF-B85033813CF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5" y="4077072"/>
            <a:ext cx="1018868" cy="108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3A41600-AE2A-43B1-910E-F6E9EF66554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21" y="4077072"/>
            <a:ext cx="1018868" cy="1080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A34DD5A-A097-4F18-BFEB-84D41780A16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7" y="4077072"/>
            <a:ext cx="1018868" cy="108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6BFEA07-88D8-4E09-A874-EC57D329825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369723"/>
            <a:ext cx="1018868" cy="1080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65B3597-57E9-4C53-AF1C-18BB67AC0D0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64" y="5369723"/>
            <a:ext cx="1018868" cy="1080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7BDF7E0-A83C-414F-BF5D-BB7A52AEFF8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34" y="5369723"/>
            <a:ext cx="1018868" cy="1080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780250A1-C721-4B94-8753-04737F1C1A3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4" y="5369723"/>
            <a:ext cx="101886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03F132-3533-4A80-9805-86A31D510211}"/>
              </a:ext>
            </a:extLst>
          </p:cNvPr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EC1E265-8526-46AC-B7BD-7C819C5A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A6B854-A013-47E6-8AED-0BB5FA095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6C14BD-B0EE-4D74-A4DF-A5142936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5B7D01B-A81A-4807-AB0D-DD662E82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730</Words>
  <Application>Microsoft Office PowerPoint</Application>
  <PresentationFormat>Bildschirmpräsentation (4:3)</PresentationFormat>
  <Paragraphs>221</Paragraphs>
  <Slides>22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Arial Unicode MS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Width to height vs. feret ratio</vt:lpstr>
      <vt:lpstr>Data Analysis - Overview</vt:lpstr>
      <vt:lpstr>Does the size of a leaf relate to its roundness?</vt:lpstr>
      <vt:lpstr>Does the size of a leaf relate to its color?</vt:lpstr>
      <vt:lpstr>Is the number of leaves correlated to total area?</vt:lpstr>
      <vt:lpstr>Comparison of A1 and A2 dataset</vt:lpstr>
      <vt:lpstr>Distribution of size in datasets</vt:lpstr>
      <vt:lpstr>Comparison of leaf counts to ground truth</vt:lpstr>
      <vt:lpstr>Bad performance of classifier with mossy plants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1607</cp:revision>
  <cp:lastPrinted>2018-03-05T16:06:06Z</cp:lastPrinted>
  <dcterms:created xsi:type="dcterms:W3CDTF">2012-11-09T20:22:34Z</dcterms:created>
  <dcterms:modified xsi:type="dcterms:W3CDTF">2019-01-08T19:29:03Z</dcterms:modified>
</cp:coreProperties>
</file>